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7" r:id="rId20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2C6BF-9643-4074-901F-1E99AF7D57D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9131D-58F9-4A54-98E3-952D20C5C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5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BCD0B-94CF-4773-9DDB-9FBC83E3B3F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63E75-5A0E-47C2-BD33-66B3CA785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4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63E75-5A0E-47C2-BD33-66B3CA78577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6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5;&#1072;&#1081;&#1082;&#1086;&#1074;&#1089;&#1082;&#1080;&#1081;&#1088;&#1072;&#1081;&#1086;&#1085;.&#1088;&#1092;/upravlenie-imushchestvom/imushchestv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РОУД-ШОУ ОБЪЕКТОВ</a:t>
            </a:r>
            <a:br>
              <a:rPr lang="ru-RU" dirty="0" smtClean="0"/>
            </a:br>
            <a:r>
              <a:rPr lang="en-US" dirty="0" smtClean="0"/>
              <a:t>ROAD  SHOW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Чайковский городской округ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0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428133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Пермский край, </a:t>
            </a:r>
            <a:r>
              <a:rPr lang="ru-RU" dirty="0" err="1" smtClean="0"/>
              <a:t>г.Чайковский</a:t>
            </a:r>
            <a:r>
              <a:rPr lang="ru-RU" dirty="0" smtClean="0"/>
              <a:t>, </a:t>
            </a:r>
            <a:r>
              <a:rPr lang="ru-RU" dirty="0" err="1" smtClean="0"/>
              <a:t>ул.Ленина</a:t>
            </a:r>
            <a:r>
              <a:rPr lang="ru-RU" dirty="0" smtClean="0"/>
              <a:t>, 67/1</a:t>
            </a:r>
          </a:p>
          <a:p>
            <a:pPr algn="just"/>
            <a:r>
              <a:rPr lang="ru-RU" dirty="0" smtClean="0"/>
              <a:t>Отдел имущественных отношений администрации Чайковского округа – Малышева Алина Андреевна</a:t>
            </a:r>
          </a:p>
          <a:p>
            <a:pPr algn="just"/>
            <a:r>
              <a:rPr lang="ru-RU" dirty="0" smtClean="0"/>
              <a:t>Тел. 8 (34241) 2-36-21</a:t>
            </a:r>
          </a:p>
          <a:p>
            <a:pPr algn="just"/>
            <a:r>
              <a:rPr lang="ru-RU" dirty="0" smtClean="0"/>
              <a:t>Адрес эл. почты: </a:t>
            </a:r>
            <a:r>
              <a:rPr lang="en-US" dirty="0"/>
              <a:t>uzio-oio@chaykovsky.permkrai.ru </a:t>
            </a:r>
            <a:endParaRPr lang="en-US" dirty="0" smtClean="0"/>
          </a:p>
          <a:p>
            <a:r>
              <a:rPr lang="ru-RU" dirty="0" smtClean="0"/>
              <a:t>Официальный сайт: </a:t>
            </a:r>
            <a:r>
              <a:rPr lang="en-US" dirty="0" smtClean="0"/>
              <a:t>http://</a:t>
            </a:r>
            <a:r>
              <a:rPr lang="ru-RU" dirty="0" err="1" smtClean="0"/>
              <a:t>чайковскийрайон.рф</a:t>
            </a:r>
            <a:r>
              <a:rPr lang="ru-RU" dirty="0" smtClean="0"/>
              <a:t>/</a:t>
            </a:r>
            <a:r>
              <a:rPr lang="en-US" dirty="0" err="1" smtClean="0"/>
              <a:t>upravlenie-imushchestvom</a:t>
            </a:r>
            <a:r>
              <a:rPr lang="en-US" dirty="0" smtClean="0"/>
              <a:t>/</a:t>
            </a:r>
            <a:r>
              <a:rPr lang="en-US" dirty="0" err="1" smtClean="0"/>
              <a:t>imushchestvo</a:t>
            </a:r>
            <a:r>
              <a:rPr lang="en-US" dirty="0" smtClean="0"/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Контактные данные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9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Предложения для субъектов МСП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Земельные участки на территории Чайковского городского округа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42451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69" y="3284984"/>
            <a:ext cx="7332395" cy="31408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908720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Вид</a:t>
            </a:r>
            <a:r>
              <a:rPr lang="ru-RU" dirty="0" smtClean="0"/>
              <a:t>: Земельный </a:t>
            </a:r>
            <a:r>
              <a:rPr lang="ru-RU" dirty="0"/>
              <a:t>участок</a:t>
            </a:r>
          </a:p>
          <a:p>
            <a:r>
              <a:rPr lang="ru-RU" dirty="0"/>
              <a:t>Кадастровый номер</a:t>
            </a:r>
            <a:r>
              <a:rPr lang="ru-RU" dirty="0" smtClean="0"/>
              <a:t>: 59:12:0010615:137</a:t>
            </a:r>
            <a:endParaRPr lang="ru-RU" dirty="0"/>
          </a:p>
          <a:p>
            <a:r>
              <a:rPr lang="ru-RU" dirty="0" smtClean="0"/>
              <a:t>Адрес: Пермский </a:t>
            </a:r>
            <a:r>
              <a:rPr lang="ru-RU" dirty="0"/>
              <a:t>край, г. Чайковский, улица. Энтузиастов, д. 6а</a:t>
            </a:r>
          </a:p>
          <a:p>
            <a:r>
              <a:rPr lang="ru-RU" dirty="0" smtClean="0"/>
              <a:t>Площадь: 1 </a:t>
            </a:r>
            <a:r>
              <a:rPr lang="ru-RU" dirty="0"/>
              <a:t>550 кв. м</a:t>
            </a:r>
          </a:p>
          <a:p>
            <a:r>
              <a:rPr lang="ru-RU" dirty="0" smtClean="0"/>
              <a:t>Категория </a:t>
            </a:r>
            <a:r>
              <a:rPr lang="ru-RU" dirty="0"/>
              <a:t>земель</a:t>
            </a:r>
            <a:r>
              <a:rPr lang="ru-RU" dirty="0" smtClean="0"/>
              <a:t>: Земли </a:t>
            </a:r>
            <a:r>
              <a:rPr lang="ru-RU" dirty="0"/>
              <a:t>населённых пунктов</a:t>
            </a:r>
          </a:p>
          <a:p>
            <a:r>
              <a:rPr lang="ru-RU" dirty="0"/>
              <a:t>Разрешенное использование</a:t>
            </a:r>
            <a:r>
              <a:rPr lang="ru-RU" dirty="0" smtClean="0"/>
              <a:t>: Магазины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68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12976"/>
            <a:ext cx="7956376" cy="3389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836712"/>
            <a:ext cx="6462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Вид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Земельный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участок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Кадастровый номер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6FB8"/>
                </a:solidFill>
                <a:latin typeface="calibri" panose="020F0502020204030204" pitchFamily="34" charset="0"/>
              </a:rPr>
              <a:t>59:12:0010613:36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Адрес: Пермский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край, г. Чайковский, ул. Энтузиастов, д. 7а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Площадь: 1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940 кв. м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Категория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земель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Земли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населённых пунктов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Разрешенное использование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Магазины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0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140968"/>
            <a:ext cx="7956376" cy="335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908720"/>
            <a:ext cx="6462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Вид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Земельный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участок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Кадастровый номер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6FB8"/>
                </a:solidFill>
                <a:latin typeface="calibri" panose="020F0502020204030204" pitchFamily="34" charset="0"/>
              </a:rPr>
              <a:t>59:12:0010613:17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Адрес: Российская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Федерация, Пермский край, город Чайковский, улица Энтузиастов, 5а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Площадь: 13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113 кв. м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Категория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земель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Земли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населённых пунктов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Разрешенное использование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Магазины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67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84984"/>
            <a:ext cx="7812360" cy="33219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908720"/>
            <a:ext cx="6390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Вид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Земельный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участок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Кадастровый номер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6FB8"/>
                </a:solidFill>
                <a:latin typeface="calibri" panose="020F0502020204030204" pitchFamily="34" charset="0"/>
              </a:rPr>
              <a:t>59:12:0010615:26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Адрес: Пермский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край, г. Чайковский, ул. Энтузиастов, 8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Площадь: 5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000 кв. м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Категория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земель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Земли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населённых пунктов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Разрешенное использование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Магазины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73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17044"/>
            <a:ext cx="7812360" cy="33161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90872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Вид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Земельный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участок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Кадастровый номер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dirty="0" smtClean="0">
                <a:solidFill>
                  <a:srgbClr val="006FB8"/>
                </a:solidFill>
                <a:latin typeface="calibri" panose="020F0502020204030204" pitchFamily="34" charset="0"/>
              </a:rPr>
              <a:t>59:12:0010606:117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Адрес: Российская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Федерация, Пермский край, Чайковский муниципальный район,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Чайковское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городское поселение, город Чайковский, шоссе Космонавтов, 10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Площадь: 8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462 кв. м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Категория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земель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Земли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населённых пунктов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Разрешенное использование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Объекты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придорожного сервиса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28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ресурсы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04864"/>
            <a:ext cx="5616624" cy="36903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00192" y="1988840"/>
            <a:ext cx="2088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Информация по имущественной поддержке содержится на официальном сайте Чайковского городского округа: http://чайковскийрайон.рф</a:t>
            </a:r>
            <a:r>
              <a:rPr lang="ru-RU" dirty="0" smtClean="0"/>
              <a:t>//;</a:t>
            </a:r>
            <a:endParaRPr lang="ru-RU" dirty="0"/>
          </a:p>
          <a:p>
            <a:endParaRPr lang="ru-RU" dirty="0"/>
          </a:p>
          <a:p>
            <a:r>
              <a:rPr lang="ru-RU" dirty="0"/>
              <a:t>Torgi.gov.ru</a:t>
            </a:r>
          </a:p>
        </p:txBody>
      </p:sp>
    </p:spTree>
    <p:extLst>
      <p:ext uri="{BB962C8B-B14F-4D97-AF65-F5344CB8AC3E}">
        <p14:creationId xmlns:p14="http://schemas.microsoft.com/office/powerpoint/2010/main" val="4962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Контактные данные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988840"/>
            <a:ext cx="7416824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2400" dirty="0">
                <a:solidFill>
                  <a:srgbClr val="073E87"/>
                </a:solidFill>
              </a:rPr>
              <a:t>Пермский край, </a:t>
            </a:r>
            <a:r>
              <a:rPr lang="ru-RU" sz="2400" dirty="0" err="1">
                <a:solidFill>
                  <a:srgbClr val="073E87"/>
                </a:solidFill>
              </a:rPr>
              <a:t>г.Чайковский</a:t>
            </a:r>
            <a:r>
              <a:rPr lang="ru-RU" sz="2400" dirty="0">
                <a:solidFill>
                  <a:srgbClr val="073E87"/>
                </a:solidFill>
              </a:rPr>
              <a:t>, </a:t>
            </a:r>
            <a:r>
              <a:rPr lang="ru-RU" sz="2400" dirty="0" err="1">
                <a:solidFill>
                  <a:srgbClr val="073E87"/>
                </a:solidFill>
              </a:rPr>
              <a:t>ул.Ленина</a:t>
            </a:r>
            <a:r>
              <a:rPr lang="ru-RU" sz="2400" dirty="0">
                <a:solidFill>
                  <a:srgbClr val="073E87"/>
                </a:solidFill>
              </a:rPr>
              <a:t>, 67/1</a:t>
            </a:r>
          </a:p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2400" dirty="0">
                <a:solidFill>
                  <a:srgbClr val="073E87"/>
                </a:solidFill>
              </a:rPr>
              <a:t>Отдел </a:t>
            </a:r>
            <a:r>
              <a:rPr lang="ru-RU" sz="2400" dirty="0" smtClean="0">
                <a:solidFill>
                  <a:srgbClr val="073E87"/>
                </a:solidFill>
              </a:rPr>
              <a:t>земельных отношений Управления земельно-имущественных отношений администрации Чайковского городского округа </a:t>
            </a:r>
            <a:r>
              <a:rPr lang="ru-RU" sz="2400" dirty="0">
                <a:solidFill>
                  <a:srgbClr val="073E87"/>
                </a:solidFill>
              </a:rPr>
              <a:t>– </a:t>
            </a:r>
            <a:r>
              <a:rPr lang="ru-RU" sz="2400" dirty="0" smtClean="0">
                <a:solidFill>
                  <a:srgbClr val="073E87"/>
                </a:solidFill>
              </a:rPr>
              <a:t>Зорина Наталья Олеговна</a:t>
            </a:r>
            <a:endParaRPr lang="ru-RU" sz="2400" dirty="0">
              <a:solidFill>
                <a:srgbClr val="073E87"/>
              </a:solidFill>
            </a:endParaRPr>
          </a:p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2400" dirty="0">
                <a:solidFill>
                  <a:srgbClr val="073E87"/>
                </a:solidFill>
              </a:rPr>
              <a:t>Тел. 8 (34241</a:t>
            </a:r>
            <a:r>
              <a:rPr lang="ru-RU" sz="2400">
                <a:solidFill>
                  <a:srgbClr val="073E87"/>
                </a:solidFill>
              </a:rPr>
              <a:t>) </a:t>
            </a:r>
            <a:r>
              <a:rPr lang="ru-RU" sz="2400" dirty="0">
                <a:solidFill>
                  <a:srgbClr val="073E87"/>
                </a:solidFill>
              </a:rPr>
              <a:t>4</a:t>
            </a:r>
            <a:r>
              <a:rPr lang="ru-RU" sz="2400" smtClean="0">
                <a:solidFill>
                  <a:srgbClr val="073E87"/>
                </a:solidFill>
              </a:rPr>
              <a:t>-75-07</a:t>
            </a:r>
            <a:endParaRPr lang="ru-RU" sz="2400" dirty="0">
              <a:solidFill>
                <a:srgbClr val="073E87"/>
              </a:solidFill>
            </a:endParaRPr>
          </a:p>
          <a:p>
            <a:pPr marL="274320" lvl="0" indent="-274320" algn="just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2400" dirty="0">
                <a:solidFill>
                  <a:srgbClr val="073E87"/>
                </a:solidFill>
              </a:rPr>
              <a:t>Адрес эл. почты: </a:t>
            </a:r>
            <a:r>
              <a:rPr lang="en-US" sz="2400" dirty="0" smtClean="0">
                <a:solidFill>
                  <a:srgbClr val="073E87"/>
                </a:solidFill>
              </a:rPr>
              <a:t>uzio@chaykovsky.permkrai.ru</a:t>
            </a:r>
            <a:r>
              <a:rPr lang="en-US" sz="2400" dirty="0">
                <a:solidFill>
                  <a:srgbClr val="073E87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2113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БЛАГОДАРИМ ЗА ВНИМАНИЕ !</a:t>
            </a:r>
            <a:endParaRPr lang="ru-RU" dirty="0"/>
          </a:p>
        </p:txBody>
      </p:sp>
      <p:pic>
        <p:nvPicPr>
          <p:cNvPr id="6146" name="Picture 2" descr="D:\Desktop\ФОТО__ОБЪЕКТЫ\Марково\Dbr79TNW0AU4zp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6"/>
          <a:stretch/>
        </p:blipFill>
        <p:spPr bwMode="auto">
          <a:xfrm>
            <a:off x="251520" y="1628800"/>
            <a:ext cx="871296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09160"/>
          </a:xfrm>
        </p:spPr>
        <p:txBody>
          <a:bodyPr/>
          <a:lstStyle/>
          <a:p>
            <a:pPr algn="just"/>
            <a:r>
              <a:rPr lang="ru-RU" dirty="0" err="1" smtClean="0"/>
              <a:t>Роуд</a:t>
            </a:r>
            <a:r>
              <a:rPr lang="ru-RU" dirty="0"/>
              <a:t>-</a:t>
            </a:r>
            <a:r>
              <a:rPr lang="ru-RU" dirty="0" smtClean="0"/>
              <a:t>шоу объектов – это серия встреч с субъектами малого и среднего предпринимательства и </a:t>
            </a:r>
            <a:r>
              <a:rPr lang="ru-RU" dirty="0" err="1" smtClean="0"/>
              <a:t>самозанятыми</a:t>
            </a:r>
            <a:r>
              <a:rPr lang="ru-RU" dirty="0" smtClean="0"/>
              <a:t> гражданами – потенциальными арендаторами муниципального имущества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 целью </a:t>
            </a:r>
            <a:r>
              <a:rPr lang="ru-RU" dirty="0" err="1" smtClean="0"/>
              <a:t>презентования</a:t>
            </a:r>
            <a:r>
              <a:rPr lang="ru-RU" dirty="0" smtClean="0"/>
              <a:t> муниципального имущества и получения новых арендаторов, представителям  бизнеса узнать об условиях конкретного имущества и обменяться контактами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это? Зачем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31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Преимущества работы </a:t>
            </a:r>
            <a:br>
              <a:rPr lang="ru-RU" sz="3600" dirty="0"/>
            </a:br>
            <a:r>
              <a:rPr lang="ru-RU" sz="3600" dirty="0"/>
              <a:t>с органами местного самоуправления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6656" y="1772816"/>
            <a:ext cx="3822192" cy="2448272"/>
          </a:xfrm>
        </p:spPr>
        <p:txBody>
          <a:bodyPr/>
          <a:lstStyle/>
          <a:p>
            <a:r>
              <a:rPr lang="ru-RU" dirty="0"/>
              <a:t>Аренда на длительный срок (5 и более лет)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77332" y="4365104"/>
            <a:ext cx="3820055" cy="1800200"/>
          </a:xfrm>
        </p:spPr>
        <p:txBody>
          <a:bodyPr/>
          <a:lstStyle/>
          <a:p>
            <a:pPr algn="ctr"/>
            <a:r>
              <a:rPr lang="ru-RU" dirty="0"/>
              <a:t>Без посредников, напрямую у собственника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8200" y="1772816"/>
            <a:ext cx="3822192" cy="2520280"/>
          </a:xfrm>
        </p:spPr>
        <p:txBody>
          <a:bodyPr>
            <a:normAutofit/>
          </a:bodyPr>
          <a:lstStyle/>
          <a:p>
            <a:r>
              <a:rPr lang="ru-RU" dirty="0"/>
              <a:t>Предоставление имущества в соответствии со ст.17.1 федерального закона о защите конкуренции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4437112"/>
            <a:ext cx="3822192" cy="1689051"/>
          </a:xfrm>
        </p:spPr>
        <p:txBody>
          <a:bodyPr/>
          <a:lstStyle/>
          <a:p>
            <a:r>
              <a:rPr lang="ru-RU" dirty="0"/>
              <a:t>Возможность выкупа имущества, в случаях установленных законом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27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Порядок оказания </a:t>
            </a:r>
            <a:br>
              <a:rPr lang="ru-RU" sz="3600" dirty="0" smtClean="0"/>
            </a:br>
            <a:r>
              <a:rPr lang="ru-RU" sz="3600" dirty="0" smtClean="0"/>
              <a:t>имущественной поддержки</a:t>
            </a:r>
            <a:endParaRPr lang="ru-RU" sz="36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115616" y="1340768"/>
            <a:ext cx="2376264" cy="1872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Требования к предпринимателям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772816"/>
            <a:ext cx="446449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</a:t>
            </a:r>
            <a:r>
              <a:rPr lang="ru-RU" sz="1600" dirty="0" smtClean="0"/>
              <a:t>тнесение к субъектам МСП (единый реестр субъектов МСП) или регистрация в качестве </a:t>
            </a:r>
            <a:r>
              <a:rPr lang="ru-RU" sz="1600" dirty="0" err="1" smtClean="0"/>
              <a:t>самозанятого</a:t>
            </a:r>
            <a:r>
              <a:rPr lang="ru-RU" sz="1600" dirty="0" smtClean="0"/>
              <a:t> гражданина</a:t>
            </a:r>
            <a:endParaRPr lang="ru-RU" sz="16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1115616" y="3212976"/>
            <a:ext cx="2304256" cy="172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Сроки предоставления имущества в аренду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3573016"/>
            <a:ext cx="4464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</a:t>
            </a:r>
            <a:r>
              <a:rPr lang="ru-RU" sz="1600" dirty="0" smtClean="0"/>
              <a:t>т 1 до 2 месяцев</a:t>
            </a:r>
            <a:endParaRPr lang="ru-RU" sz="1600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1115616" y="4833156"/>
            <a:ext cx="2304256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Дополнительные возможности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4941168"/>
            <a:ext cx="446449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Наряду с имущественной поддержкой могут быть предоставлены меры финансовой, консультационной и иной запрашиваемой поддержки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512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Информационные ресурсы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724128" y="2204864"/>
            <a:ext cx="2743216" cy="381642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Информация по имущественной поддержке содержится на официальном сайте Чайковского городского округа: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ru-RU" sz="1800" dirty="0" err="1">
                <a:hlinkClick r:id="rId3"/>
              </a:rPr>
              <a:t>чайковскийрайон.рф</a:t>
            </a:r>
            <a:r>
              <a:rPr lang="ru-RU" sz="1800" dirty="0">
                <a:hlinkClick r:id="rId3"/>
              </a:rPr>
              <a:t>/</a:t>
            </a:r>
            <a:r>
              <a:rPr lang="en-US" sz="1800" dirty="0" err="1">
                <a:hlinkClick r:id="rId3"/>
              </a:rPr>
              <a:t>upravlenie-imushchestvom</a:t>
            </a:r>
            <a:r>
              <a:rPr lang="en-US" sz="1800" dirty="0">
                <a:hlinkClick r:id="rId3"/>
              </a:rPr>
              <a:t>/</a:t>
            </a:r>
            <a:r>
              <a:rPr lang="en-US" sz="1800" dirty="0" err="1">
                <a:hlinkClick r:id="rId3"/>
              </a:rPr>
              <a:t>imushchestvo</a:t>
            </a:r>
            <a:r>
              <a:rPr lang="en-US" sz="1600" dirty="0" smtClean="0">
                <a:hlinkClick r:id="rId3"/>
              </a:rPr>
              <a:t>/</a:t>
            </a:r>
            <a:r>
              <a:rPr lang="ru-RU" sz="1600" dirty="0" smtClean="0"/>
              <a:t>;</a:t>
            </a:r>
          </a:p>
          <a:p>
            <a:endParaRPr lang="ru-RU" sz="1600" dirty="0"/>
          </a:p>
          <a:p>
            <a:r>
              <a:rPr lang="en-US" sz="1800" dirty="0" smtClean="0"/>
              <a:t>Torgi.gov.ru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5256584" cy="372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4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338667"/>
            <a:ext cx="7931224" cy="1362141"/>
          </a:xfrm>
        </p:spPr>
        <p:txBody>
          <a:bodyPr>
            <a:normAutofit/>
          </a:bodyPr>
          <a:lstStyle/>
          <a:p>
            <a:r>
              <a:rPr lang="ru-RU" dirty="0" smtClean="0"/>
              <a:t>Предложения для субъектов МСП и </a:t>
            </a:r>
            <a:r>
              <a:rPr lang="ru-RU" dirty="0" err="1" smtClean="0"/>
              <a:t>самозанятых</a:t>
            </a:r>
            <a:r>
              <a:rPr lang="ru-RU" dirty="0" smtClean="0"/>
              <a:t>  граждан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427985" y="2060849"/>
            <a:ext cx="4258816" cy="43204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ФОТО__ОБЪЕКТЫ\Марково\IMG-6566be78686e42d8992aa320aca390e0-V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 b="19229"/>
          <a:stretch>
            <a:fillRect/>
          </a:stretch>
        </p:blipFill>
        <p:spPr bwMode="auto">
          <a:xfrm>
            <a:off x="838200" y="1772816"/>
            <a:ext cx="351777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427984" y="4385351"/>
            <a:ext cx="4320480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Пермский край, Чайковский городской округ, п. Марковский, д. 74</a:t>
            </a:r>
          </a:p>
          <a:p>
            <a:pPr algn="ctr"/>
            <a:r>
              <a:rPr lang="ru-RU" sz="1600" dirty="0" smtClean="0"/>
              <a:t>Этаж: 2 ;</a:t>
            </a:r>
          </a:p>
          <a:p>
            <a:pPr algn="ctr"/>
            <a:r>
              <a:rPr lang="ru-RU" sz="1600" dirty="0" smtClean="0"/>
              <a:t>Назначение: свободное;</a:t>
            </a:r>
          </a:p>
          <a:p>
            <a:pPr algn="ctr"/>
            <a:r>
              <a:rPr lang="ru-RU" sz="1600" dirty="0" smtClean="0"/>
              <a:t>Вход: совместно с территориальным отделом</a:t>
            </a:r>
          </a:p>
        </p:txBody>
      </p:sp>
      <p:pic>
        <p:nvPicPr>
          <p:cNvPr id="2053" name="Picture 5" descr="D:\Desktop\ФОТО__ОБЪЕКТЫ\Марково\IMG-9b841ab178c60d42843229a5644009b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3"/>
            <a:ext cx="7643193" cy="1080121"/>
          </a:xfrm>
        </p:spPr>
        <p:txBody>
          <a:bodyPr>
            <a:normAutofit/>
          </a:bodyPr>
          <a:lstStyle/>
          <a:p>
            <a:r>
              <a:rPr lang="ru-RU" dirty="0" err="1"/>
              <a:t>п.Марковский</a:t>
            </a:r>
            <a:r>
              <a:rPr lang="ru-RU" dirty="0"/>
              <a:t>, д. 74 </a:t>
            </a:r>
            <a:br>
              <a:rPr lang="ru-RU" dirty="0"/>
            </a:br>
            <a:r>
              <a:rPr lang="ru-RU" dirty="0"/>
              <a:t>Ежемесячный платеж:   </a:t>
            </a:r>
            <a:r>
              <a:rPr lang="ru-RU" dirty="0" smtClean="0"/>
              <a:t>177, 92  </a:t>
            </a:r>
            <a:r>
              <a:rPr lang="ru-RU" dirty="0"/>
              <a:t>руб. за </a:t>
            </a:r>
            <a:r>
              <a:rPr lang="ru-RU" dirty="0" err="1"/>
              <a:t>кв.м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5" y="1484784"/>
            <a:ext cx="4258816" cy="4248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D:\Desktop\ФОТО__ОБЪЕКТЫ\Марково\IMG-ae472098e9445f50492caa5a30d92544-V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6765"/>
          <a:stretch>
            <a:fillRect/>
          </a:stretch>
        </p:blipFill>
        <p:spPr bwMode="auto">
          <a:xfrm>
            <a:off x="838200" y="1916113"/>
            <a:ext cx="3373438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esktop\ФОТО__ОБЪЕКТЫ\Марково\IMG-1b9bfd333e8f4861f1ae336d1644840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3924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355977" y="1772816"/>
            <a:ext cx="4330824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D:\Desktop\ФОТО__ОБЪЕКТЫ\Марково\IMG-6379f8fe8b640258277653a1d38e3189-V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" b="9111"/>
          <a:stretch>
            <a:fillRect/>
          </a:stretch>
        </p:blipFill>
        <p:spPr bwMode="auto">
          <a:xfrm>
            <a:off x="539552" y="1773238"/>
            <a:ext cx="3864173" cy="446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esktop\ФОТО__ОБЪЕКТЫ\Марково\IMG-b4762c5e56de9cf8a2ed47dbf282e4c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3924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4"/>
          <p:cNvSpPr>
            <a:spLocks noGrp="1"/>
          </p:cNvSpPr>
          <p:nvPr>
            <p:ph type="title"/>
          </p:nvPr>
        </p:nvSpPr>
        <p:spPr>
          <a:xfrm>
            <a:off x="1042988" y="338138"/>
            <a:ext cx="7643812" cy="1290637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dirty="0" err="1"/>
              <a:t>п.Марковский</a:t>
            </a:r>
            <a:r>
              <a:rPr lang="ru-RU" sz="2700" dirty="0"/>
              <a:t>, д. 74 </a:t>
            </a:r>
            <a:r>
              <a:rPr lang="ru-RU" sz="2700" dirty="0" smtClean="0"/>
              <a:t>  (22  объекта)</a:t>
            </a:r>
            <a:br>
              <a:rPr lang="ru-RU" sz="2700" dirty="0" smtClean="0"/>
            </a:br>
            <a:r>
              <a:rPr lang="ru-RU" sz="2700" dirty="0" smtClean="0"/>
              <a:t>Ежемесячный </a:t>
            </a:r>
            <a:r>
              <a:rPr lang="ru-RU" sz="2700" dirty="0"/>
              <a:t>платеж:  </a:t>
            </a:r>
            <a:r>
              <a:rPr lang="ru-RU" sz="2700" dirty="0" smtClean="0"/>
              <a:t> 177, 92  руб</a:t>
            </a:r>
            <a:r>
              <a:rPr lang="ru-RU" sz="2700" dirty="0"/>
              <a:t>. за </a:t>
            </a:r>
            <a:r>
              <a:rPr lang="ru-RU" sz="2700" dirty="0" err="1"/>
              <a:t>кв.м</a:t>
            </a:r>
            <a:r>
              <a:rPr lang="ru-RU" sz="2700" dirty="0"/>
              <a:t>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3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436095" y="1772816"/>
            <a:ext cx="3250705" cy="46085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Заголовок 4"/>
          <p:cNvSpPr>
            <a:spLocks noGrp="1"/>
          </p:cNvSpPr>
          <p:nvPr>
            <p:ph type="title"/>
          </p:nvPr>
        </p:nvSpPr>
        <p:spPr>
          <a:xfrm>
            <a:off x="1042988" y="338139"/>
            <a:ext cx="7643812" cy="1218654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dirty="0" err="1"/>
              <a:t>п.Марковский</a:t>
            </a:r>
            <a:r>
              <a:rPr lang="ru-RU" sz="2700" dirty="0"/>
              <a:t>, д. </a:t>
            </a:r>
            <a:r>
              <a:rPr lang="ru-RU" sz="2700" dirty="0" smtClean="0"/>
              <a:t>62  (15  объектов)</a:t>
            </a:r>
            <a:br>
              <a:rPr lang="ru-RU" sz="2700" dirty="0" smtClean="0"/>
            </a:br>
            <a:r>
              <a:rPr lang="ru-RU" sz="2700" dirty="0" smtClean="0"/>
              <a:t>Ежемесячный </a:t>
            </a:r>
            <a:r>
              <a:rPr lang="ru-RU" sz="2700" dirty="0"/>
              <a:t>платеж:  </a:t>
            </a:r>
            <a:r>
              <a:rPr lang="ru-RU" sz="2700" dirty="0" smtClean="0"/>
              <a:t> 177, 92  руб</a:t>
            </a:r>
            <a:r>
              <a:rPr lang="ru-RU" sz="2700" dirty="0"/>
              <a:t>. за </a:t>
            </a:r>
            <a:r>
              <a:rPr lang="ru-RU" sz="2700" dirty="0" err="1"/>
              <a:t>кв.м</a:t>
            </a:r>
            <a:r>
              <a:rPr lang="ru-RU" sz="2700" dirty="0"/>
              <a:t>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\\192.168.100.170\файлообмен\Глухова Наталья Викторовна\Марковский, 62_каб. перепись\IMG20210819114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31236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9552" y="1371600"/>
            <a:ext cx="3600400" cy="5081736"/>
          </a:xfrm>
        </p:spPr>
      </p:sp>
      <p:pic>
        <p:nvPicPr>
          <p:cNvPr id="5123" name="Picture 3" descr="D:\Desktop\ФОТО__ОБЪЕКТЫ\Марково\6_3aa9c1fb62ca5cb83efb93a8028aab5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2"/>
          <a:stretch/>
        </p:blipFill>
        <p:spPr bwMode="auto">
          <a:xfrm>
            <a:off x="285750" y="1268760"/>
            <a:ext cx="507833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249</TotalTime>
  <Words>453</Words>
  <Application>Microsoft Office PowerPoint</Application>
  <PresentationFormat>Экран (4:3)</PresentationFormat>
  <Paragraphs>79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calibri</vt:lpstr>
      <vt:lpstr>Candara</vt:lpstr>
      <vt:lpstr>Symbol</vt:lpstr>
      <vt:lpstr>Волна</vt:lpstr>
      <vt:lpstr>РОУД-ШОУ ОБЪЕКТОВ ROAD  SHOW</vt:lpstr>
      <vt:lpstr>Что это? Зачем</vt:lpstr>
      <vt:lpstr>Преимущества работы  с органами местного самоуправления</vt:lpstr>
      <vt:lpstr>Порядок оказания  имущественной поддержки</vt:lpstr>
      <vt:lpstr>Информационные ресурсы</vt:lpstr>
      <vt:lpstr>Предложения для субъектов МСП и самозанятых  граждан</vt:lpstr>
      <vt:lpstr>п.Марковский, д. 74  Ежемесячный платеж:   177, 92  руб. за кв.м.</vt:lpstr>
      <vt:lpstr> п.Марковский, д. 74   (22  объекта) Ежемесячный платеж:   177, 92  руб. за кв.м.  </vt:lpstr>
      <vt:lpstr> п.Марковский, д. 62  (15  объектов) Ежемесячный платеж:   177, 92  руб. за кв.м.  </vt:lpstr>
      <vt:lpstr>Контактные данные</vt:lpstr>
      <vt:lpstr>Предложения для субъектов МСП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Информационные ресурсы</vt:lpstr>
      <vt:lpstr>Контактные данные</vt:lpstr>
      <vt:lpstr>БЛАГОДАРИМ ЗА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РОУД-ШОУ ОБЪЕКТОВ</dc:title>
  <dc:creator>Глухова Наталья Викторовна</dc:creator>
  <cp:lastModifiedBy>Матис Ольга Валентиновна</cp:lastModifiedBy>
  <cp:revision>29</cp:revision>
  <cp:lastPrinted>2021-08-23T06:55:28Z</cp:lastPrinted>
  <dcterms:created xsi:type="dcterms:W3CDTF">2021-08-23T03:17:33Z</dcterms:created>
  <dcterms:modified xsi:type="dcterms:W3CDTF">2022-09-27T13:56:41Z</dcterms:modified>
</cp:coreProperties>
</file>