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6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</p:sldIdLst>
  <p:sldSz cx="9144000" cy="6858000" type="screen4x3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8" autoAdjust="0"/>
  </p:normalViewPr>
  <p:slideViewPr>
    <p:cSldViewPr>
      <p:cViewPr varScale="1">
        <p:scale>
          <a:sx n="103" d="100"/>
          <a:sy n="103" d="100"/>
        </p:scale>
        <p:origin x="-204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F2C6BF-9643-4074-901F-1E99AF7D57D8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C9131D-58F9-4A54-98E3-952D20C5CF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94500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9BCD0B-94CF-4773-9DDB-9FBC83E3B3F3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B63E75-5A0E-47C2-BD33-66B3CA7857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3744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B63E75-5A0E-47C2-BD33-66B3CA78577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2261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chaikkui2015@yandex.ru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&#1095;&#1072;&#1081;&#1082;&#1086;&#1074;&#1089;&#1082;&#1080;&#1081;&#1088;&#1072;&#1081;&#1086;&#1085;.&#1088;&#1092;/upravlenie-imushchestvom/imushchestvo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РОУД-ШОУ ОБЪЕКТОВ</a:t>
            </a:r>
            <a:br>
              <a:rPr lang="ru-RU" dirty="0" smtClean="0"/>
            </a:br>
            <a:r>
              <a:rPr lang="en-US" dirty="0" smtClean="0"/>
              <a:t>ROAD  SHOW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Чайковский городской округ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4049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872067" y="1844824"/>
            <a:ext cx="7408333" cy="4281339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Пермский край, </a:t>
            </a:r>
            <a:r>
              <a:rPr lang="ru-RU" dirty="0" err="1" smtClean="0"/>
              <a:t>г.Чайковский</a:t>
            </a:r>
            <a:r>
              <a:rPr lang="ru-RU" dirty="0" smtClean="0"/>
              <a:t>, </a:t>
            </a:r>
            <a:r>
              <a:rPr lang="ru-RU" dirty="0" err="1" smtClean="0"/>
              <a:t>ул.Ленина</a:t>
            </a:r>
            <a:r>
              <a:rPr lang="ru-RU" dirty="0" smtClean="0"/>
              <a:t>, 67/1</a:t>
            </a:r>
          </a:p>
          <a:p>
            <a:pPr algn="just"/>
            <a:r>
              <a:rPr lang="ru-RU" dirty="0" smtClean="0"/>
              <a:t>Отдел имущественных отношений администрации Чайковского округа – </a:t>
            </a:r>
            <a:r>
              <a:rPr lang="ru-RU" dirty="0" err="1" smtClean="0"/>
              <a:t>Модина</a:t>
            </a:r>
            <a:r>
              <a:rPr lang="ru-RU" dirty="0" smtClean="0"/>
              <a:t> Татьяна Владимировна</a:t>
            </a:r>
          </a:p>
          <a:p>
            <a:pPr algn="just"/>
            <a:r>
              <a:rPr lang="ru-RU" dirty="0" smtClean="0"/>
              <a:t>Тел. 8 (34241) 4 – 44 – 13 </a:t>
            </a:r>
          </a:p>
          <a:p>
            <a:pPr algn="just"/>
            <a:r>
              <a:rPr lang="ru-RU" dirty="0" smtClean="0"/>
              <a:t>Адрес эл. почты: </a:t>
            </a:r>
            <a:r>
              <a:rPr lang="en-US" dirty="0" smtClean="0">
                <a:hlinkClick r:id="rId2"/>
              </a:rPr>
              <a:t>chaikkui2015@yandex.ru</a:t>
            </a:r>
            <a:endParaRPr lang="en-US" dirty="0" smtClean="0"/>
          </a:p>
          <a:p>
            <a:r>
              <a:rPr lang="ru-RU" dirty="0" smtClean="0"/>
              <a:t>Официальный сайт: </a:t>
            </a:r>
            <a:r>
              <a:rPr lang="en-US" dirty="0"/>
              <a:t>http://</a:t>
            </a:r>
            <a:r>
              <a:rPr lang="ru-RU" dirty="0" err="1"/>
              <a:t>чайковскийрайон.рф</a:t>
            </a:r>
            <a:r>
              <a:rPr lang="ru-RU" dirty="0"/>
              <a:t>/</a:t>
            </a:r>
            <a:r>
              <a:rPr lang="en-US" dirty="0" err="1"/>
              <a:t>upravlenie-imushchestvom</a:t>
            </a:r>
            <a:r>
              <a:rPr lang="en-US" dirty="0"/>
              <a:t>/</a:t>
            </a:r>
            <a:r>
              <a:rPr lang="en-US" dirty="0" err="1"/>
              <a:t>imushchestvo</a:t>
            </a:r>
            <a:r>
              <a:rPr lang="en-US" dirty="0"/>
              <a:t>/</a:t>
            </a:r>
            <a:endParaRPr lang="ru-RU" dirty="0"/>
          </a:p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Контактные данные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394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БЛАГОДАРИМ ЗА ВНИМАНИЕ !</a:t>
            </a:r>
            <a:endParaRPr lang="ru-RU" dirty="0"/>
          </a:p>
        </p:txBody>
      </p:sp>
      <p:pic>
        <p:nvPicPr>
          <p:cNvPr id="6146" name="Picture 2" descr="D:\Desktop\ФОТО__ОБЪЕКТЫ\Марково\Dbr79TNW0AU4zp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726"/>
          <a:stretch/>
        </p:blipFill>
        <p:spPr bwMode="auto">
          <a:xfrm>
            <a:off x="251520" y="1628800"/>
            <a:ext cx="8712968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565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709160"/>
          </a:xfrm>
        </p:spPr>
        <p:txBody>
          <a:bodyPr/>
          <a:lstStyle/>
          <a:p>
            <a:pPr algn="just"/>
            <a:r>
              <a:rPr lang="ru-RU" dirty="0" err="1" smtClean="0"/>
              <a:t>Роуд</a:t>
            </a:r>
            <a:r>
              <a:rPr lang="ru-RU" dirty="0"/>
              <a:t>-</a:t>
            </a:r>
            <a:r>
              <a:rPr lang="ru-RU" dirty="0" smtClean="0"/>
              <a:t>шоу объектов – это серия встреч с субъектами малого и среднего предпринимательства и </a:t>
            </a:r>
            <a:r>
              <a:rPr lang="ru-RU" dirty="0" err="1" smtClean="0"/>
              <a:t>самозанятыми</a:t>
            </a:r>
            <a:r>
              <a:rPr lang="ru-RU" dirty="0" smtClean="0"/>
              <a:t> гражданами – потенциальными арендаторами муниципального имущества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С целью </a:t>
            </a:r>
            <a:r>
              <a:rPr lang="ru-RU" dirty="0" err="1" smtClean="0"/>
              <a:t>презентования</a:t>
            </a:r>
            <a:r>
              <a:rPr lang="ru-RU" dirty="0" smtClean="0"/>
              <a:t> муниципального имущества и получения новых арендаторов, представителям  бизнеса узнать об условиях конкретного имущества и обменяться контактами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это? Зачем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93131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Преимущества работы </a:t>
            </a:r>
            <a:br>
              <a:rPr lang="ru-RU" sz="3600" dirty="0"/>
            </a:br>
            <a:r>
              <a:rPr lang="ru-RU" sz="3600" dirty="0"/>
              <a:t>с органами местного самоуправления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676656" y="1772816"/>
            <a:ext cx="3822192" cy="2448272"/>
          </a:xfrm>
        </p:spPr>
        <p:txBody>
          <a:bodyPr/>
          <a:lstStyle/>
          <a:p>
            <a:r>
              <a:rPr lang="ru-RU" dirty="0"/>
              <a:t>Аренда на длительный срок (5 и более лет)</a:t>
            </a:r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677332" y="4365104"/>
            <a:ext cx="3820055" cy="1800200"/>
          </a:xfrm>
        </p:spPr>
        <p:txBody>
          <a:bodyPr/>
          <a:lstStyle/>
          <a:p>
            <a:pPr algn="ctr"/>
            <a:r>
              <a:rPr lang="ru-RU" dirty="0"/>
              <a:t>Без посредников, напрямую у собственника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648200" y="1772816"/>
            <a:ext cx="3822192" cy="2520280"/>
          </a:xfrm>
        </p:spPr>
        <p:txBody>
          <a:bodyPr>
            <a:normAutofit/>
          </a:bodyPr>
          <a:lstStyle/>
          <a:p>
            <a:r>
              <a:rPr lang="ru-RU" dirty="0"/>
              <a:t>Предоставление имущества в соответствии со ст.17.1 федерального закона о защите конкуренции</a:t>
            </a:r>
          </a:p>
          <a:p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4645025" y="4437112"/>
            <a:ext cx="3822192" cy="1689051"/>
          </a:xfrm>
        </p:spPr>
        <p:txBody>
          <a:bodyPr/>
          <a:lstStyle/>
          <a:p>
            <a:r>
              <a:rPr lang="ru-RU" dirty="0"/>
              <a:t>Возможность выкупа имущества, в случаях установленных законом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12720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700808"/>
            <a:ext cx="7408333" cy="442535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Порядок оказания </a:t>
            </a:r>
            <a:br>
              <a:rPr lang="ru-RU" sz="3600" dirty="0" smtClean="0"/>
            </a:br>
            <a:r>
              <a:rPr lang="ru-RU" sz="3600" dirty="0" smtClean="0"/>
              <a:t>имущественной поддержки</a:t>
            </a:r>
            <a:endParaRPr lang="ru-RU" sz="3600" dirty="0"/>
          </a:p>
        </p:txBody>
      </p:sp>
      <p:sp>
        <p:nvSpPr>
          <p:cNvPr id="4" name="Стрелка вправо 3"/>
          <p:cNvSpPr/>
          <p:nvPr/>
        </p:nvSpPr>
        <p:spPr>
          <a:xfrm>
            <a:off x="1115616" y="1340768"/>
            <a:ext cx="2376264" cy="18722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Требования к предпринимателям</a:t>
            </a:r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707904" y="1772816"/>
            <a:ext cx="4464496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о</a:t>
            </a:r>
            <a:r>
              <a:rPr lang="ru-RU" sz="1600" dirty="0" smtClean="0"/>
              <a:t>тнесение к субъектам МСП (единый реестр субъектов МСП) или регистрация в качестве </a:t>
            </a:r>
            <a:r>
              <a:rPr lang="ru-RU" sz="1600" dirty="0" err="1" smtClean="0"/>
              <a:t>самозанятого</a:t>
            </a:r>
            <a:r>
              <a:rPr lang="ru-RU" sz="1600" dirty="0" smtClean="0"/>
              <a:t> гражданина</a:t>
            </a:r>
            <a:endParaRPr lang="ru-RU" sz="1600" dirty="0"/>
          </a:p>
        </p:txBody>
      </p:sp>
      <p:sp>
        <p:nvSpPr>
          <p:cNvPr id="6" name="Стрелка вправо 5"/>
          <p:cNvSpPr/>
          <p:nvPr/>
        </p:nvSpPr>
        <p:spPr>
          <a:xfrm>
            <a:off x="1115616" y="3212976"/>
            <a:ext cx="2304256" cy="17281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Сроки предоставления имущества в аренду</a:t>
            </a: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707904" y="3573016"/>
            <a:ext cx="4464496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о</a:t>
            </a:r>
            <a:r>
              <a:rPr lang="ru-RU" sz="1600" dirty="0" smtClean="0"/>
              <a:t>т 1 до 2 месяцев</a:t>
            </a:r>
            <a:endParaRPr lang="ru-RU" sz="1600" dirty="0"/>
          </a:p>
        </p:txBody>
      </p:sp>
      <p:sp>
        <p:nvSpPr>
          <p:cNvPr id="8" name="Стрелка вправо 7"/>
          <p:cNvSpPr/>
          <p:nvPr/>
        </p:nvSpPr>
        <p:spPr>
          <a:xfrm>
            <a:off x="1115616" y="4833156"/>
            <a:ext cx="2304256" cy="12961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Дополнительные возможности</a:t>
            </a:r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707904" y="4941168"/>
            <a:ext cx="4464496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Наряду с имущественной поддержкой могут быть предоставлены меры финансовой, консультационной и иной запрашиваемой поддержки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05127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Информационные ресурсы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4"/>
          </p:nvPr>
        </p:nvSpPr>
        <p:spPr>
          <a:xfrm>
            <a:off x="5724128" y="2204864"/>
            <a:ext cx="2743216" cy="3816424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Информация по имущественной поддержке содержится на официальном сайте Чайковского городского округа: </a:t>
            </a:r>
            <a:r>
              <a:rPr lang="en-US" sz="1800" dirty="0" smtClean="0">
                <a:hlinkClick r:id="rId3"/>
              </a:rPr>
              <a:t>http</a:t>
            </a:r>
            <a:r>
              <a:rPr lang="en-US" sz="1800" dirty="0">
                <a:hlinkClick r:id="rId3"/>
              </a:rPr>
              <a:t>://</a:t>
            </a:r>
            <a:r>
              <a:rPr lang="ru-RU" sz="1800" dirty="0" err="1">
                <a:hlinkClick r:id="rId3"/>
              </a:rPr>
              <a:t>чайковскийрайон.рф</a:t>
            </a:r>
            <a:r>
              <a:rPr lang="ru-RU" sz="1800" dirty="0">
                <a:hlinkClick r:id="rId3"/>
              </a:rPr>
              <a:t>/</a:t>
            </a:r>
            <a:r>
              <a:rPr lang="en-US" sz="1800" dirty="0" err="1">
                <a:hlinkClick r:id="rId3"/>
              </a:rPr>
              <a:t>upravlenie-imushchestvom</a:t>
            </a:r>
            <a:r>
              <a:rPr lang="en-US" sz="1800" dirty="0">
                <a:hlinkClick r:id="rId3"/>
              </a:rPr>
              <a:t>/</a:t>
            </a:r>
            <a:r>
              <a:rPr lang="en-US" sz="1800" dirty="0" err="1">
                <a:hlinkClick r:id="rId3"/>
              </a:rPr>
              <a:t>imushchestvo</a:t>
            </a:r>
            <a:r>
              <a:rPr lang="en-US" sz="1600" dirty="0" smtClean="0">
                <a:hlinkClick r:id="rId3"/>
              </a:rPr>
              <a:t>/</a:t>
            </a:r>
            <a:r>
              <a:rPr lang="ru-RU" sz="1600" dirty="0" smtClean="0"/>
              <a:t>;</a:t>
            </a:r>
          </a:p>
          <a:p>
            <a:endParaRPr lang="ru-RU" sz="1600" dirty="0"/>
          </a:p>
          <a:p>
            <a:r>
              <a:rPr lang="en-US" sz="1800" dirty="0" smtClean="0"/>
              <a:t>Torgi.gov.ru</a:t>
            </a:r>
            <a:endParaRPr lang="ru-RU" sz="1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04864"/>
            <a:ext cx="5256584" cy="3727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344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7" y="338667"/>
            <a:ext cx="7931224" cy="1362141"/>
          </a:xfrm>
        </p:spPr>
        <p:txBody>
          <a:bodyPr>
            <a:normAutofit/>
          </a:bodyPr>
          <a:lstStyle/>
          <a:p>
            <a:r>
              <a:rPr lang="ru-RU" dirty="0" smtClean="0"/>
              <a:t>Предложения для субъектов МСП и </a:t>
            </a:r>
            <a:r>
              <a:rPr lang="ru-RU" dirty="0" err="1" smtClean="0"/>
              <a:t>самозанятых</a:t>
            </a:r>
            <a:r>
              <a:rPr lang="ru-RU" dirty="0" smtClean="0"/>
              <a:t>  граждан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4427985" y="2060849"/>
            <a:ext cx="4258816" cy="432047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D:\Desktop\ФОТО__ОБЪЕКТЫ\Марково\IMG-6566be78686e42d8992aa320aca390e0-V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29" b="19229"/>
          <a:stretch>
            <a:fillRect/>
          </a:stretch>
        </p:blipFill>
        <p:spPr bwMode="auto">
          <a:xfrm>
            <a:off x="838200" y="1772816"/>
            <a:ext cx="3517776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4427984" y="4385351"/>
            <a:ext cx="4320480" cy="18722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Пермский край, Чайковский городской округ, п. Марковский, д. 74</a:t>
            </a:r>
          </a:p>
          <a:p>
            <a:pPr algn="ctr"/>
            <a:r>
              <a:rPr lang="ru-RU" sz="1600" dirty="0" smtClean="0"/>
              <a:t>Этаж: 2 ;</a:t>
            </a:r>
          </a:p>
          <a:p>
            <a:pPr algn="ctr"/>
            <a:r>
              <a:rPr lang="ru-RU" sz="1600" dirty="0" smtClean="0"/>
              <a:t>Назначение: свободное;</a:t>
            </a:r>
          </a:p>
          <a:p>
            <a:pPr algn="ctr"/>
            <a:r>
              <a:rPr lang="ru-RU" sz="1600" dirty="0" smtClean="0"/>
              <a:t>Вход: совместно с территориальным отделом</a:t>
            </a:r>
          </a:p>
        </p:txBody>
      </p:sp>
      <p:pic>
        <p:nvPicPr>
          <p:cNvPr id="2053" name="Picture 5" descr="D:\Desktop\ФОТО__ОБЪЕКТЫ\Марково\IMG-9b841ab178c60d42843229a5644009bb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268760"/>
            <a:ext cx="4176464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45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04663"/>
            <a:ext cx="7643193" cy="1080121"/>
          </a:xfrm>
        </p:spPr>
        <p:txBody>
          <a:bodyPr>
            <a:normAutofit/>
          </a:bodyPr>
          <a:lstStyle/>
          <a:p>
            <a:r>
              <a:rPr lang="ru-RU" dirty="0" err="1"/>
              <a:t>п.Марковский</a:t>
            </a:r>
            <a:r>
              <a:rPr lang="ru-RU" dirty="0"/>
              <a:t>, д. 74 </a:t>
            </a:r>
            <a:br>
              <a:rPr lang="ru-RU" dirty="0"/>
            </a:br>
            <a:r>
              <a:rPr lang="ru-RU" dirty="0"/>
              <a:t>Ежемесячный платеж:   174, 43  руб. за </a:t>
            </a:r>
            <a:r>
              <a:rPr lang="ru-RU" dirty="0" err="1"/>
              <a:t>кв.м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427985" y="1484784"/>
            <a:ext cx="4258816" cy="424847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D:\Desktop\ФОТО__ОБЪЕКТЫ\Марково\IMG-ae472098e9445f50492caa5a30d92544-V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5" b="6765"/>
          <a:stretch>
            <a:fillRect/>
          </a:stretch>
        </p:blipFill>
        <p:spPr bwMode="auto">
          <a:xfrm>
            <a:off x="838200" y="1916113"/>
            <a:ext cx="3373438" cy="388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D:\Desktop\ФОТО__ОБЪЕКТЫ\Марково\IMG-1b9bfd333e8f4861f1ae336d16448400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484784"/>
            <a:ext cx="4392488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036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4355977" y="1772816"/>
            <a:ext cx="4330824" cy="460851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 descr="D:\Desktop\ФОТО__ОБЪЕКТЫ\Марково\IMG-6379f8fe8b640258277653a1d38e3189-V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11" b="9111"/>
          <a:stretch>
            <a:fillRect/>
          </a:stretch>
        </p:blipFill>
        <p:spPr bwMode="auto">
          <a:xfrm>
            <a:off x="539552" y="1773238"/>
            <a:ext cx="3864173" cy="4464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D:\Desktop\ФОТО__ОБЪЕКТЫ\Марково\IMG-b4762c5e56de9cf8a2ed47dbf282e4ce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772816"/>
            <a:ext cx="4392488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Заголовок 4"/>
          <p:cNvSpPr>
            <a:spLocks noGrp="1"/>
          </p:cNvSpPr>
          <p:nvPr>
            <p:ph type="title"/>
          </p:nvPr>
        </p:nvSpPr>
        <p:spPr>
          <a:xfrm>
            <a:off x="1042988" y="338138"/>
            <a:ext cx="7643812" cy="1290637"/>
          </a:xfrm>
        </p:spPr>
        <p:txBody>
          <a:bodyPr>
            <a:normAutofit fontScale="90000"/>
          </a:bodyPr>
          <a:lstStyle/>
          <a:p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700" dirty="0" err="1"/>
              <a:t>п.Марковский</a:t>
            </a:r>
            <a:r>
              <a:rPr lang="ru-RU" sz="2700" dirty="0"/>
              <a:t>, д. 74 </a:t>
            </a:r>
            <a:r>
              <a:rPr lang="ru-RU" sz="2700" dirty="0" smtClean="0"/>
              <a:t>  (22  объекта)</a:t>
            </a:r>
            <a:br>
              <a:rPr lang="ru-RU" sz="2700" dirty="0" smtClean="0"/>
            </a:br>
            <a:r>
              <a:rPr lang="ru-RU" sz="2700" dirty="0" smtClean="0"/>
              <a:t>Ежемесячный </a:t>
            </a:r>
            <a:r>
              <a:rPr lang="ru-RU" sz="2700" dirty="0"/>
              <a:t>платеж:  </a:t>
            </a:r>
            <a:r>
              <a:rPr lang="ru-RU" sz="2700" dirty="0" smtClean="0"/>
              <a:t> 174, 43  руб</a:t>
            </a:r>
            <a:r>
              <a:rPr lang="ru-RU" sz="2700" dirty="0"/>
              <a:t>. за </a:t>
            </a:r>
            <a:r>
              <a:rPr lang="ru-RU" sz="2700" dirty="0" err="1"/>
              <a:t>кв.м</a:t>
            </a:r>
            <a:r>
              <a:rPr lang="ru-RU" sz="2700" dirty="0"/>
              <a:t>.</a:t>
            </a:r>
            <a:r>
              <a:rPr lang="ru-RU" sz="2200" dirty="0"/>
              <a:t/>
            </a:r>
            <a:br>
              <a:rPr lang="ru-RU" sz="2200" dirty="0"/>
            </a:b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738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5436095" y="1772816"/>
            <a:ext cx="3250705" cy="460851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3" name="Заголовок 4"/>
          <p:cNvSpPr>
            <a:spLocks noGrp="1"/>
          </p:cNvSpPr>
          <p:nvPr>
            <p:ph type="title"/>
          </p:nvPr>
        </p:nvSpPr>
        <p:spPr>
          <a:xfrm>
            <a:off x="1042988" y="338139"/>
            <a:ext cx="7643812" cy="1218654"/>
          </a:xfrm>
        </p:spPr>
        <p:txBody>
          <a:bodyPr>
            <a:normAutofit fontScale="90000"/>
          </a:bodyPr>
          <a:lstStyle/>
          <a:p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700" dirty="0" err="1"/>
              <a:t>п.Марковский</a:t>
            </a:r>
            <a:r>
              <a:rPr lang="ru-RU" sz="2700" dirty="0"/>
              <a:t>, д. </a:t>
            </a:r>
            <a:r>
              <a:rPr lang="ru-RU" sz="2700" dirty="0" smtClean="0"/>
              <a:t>62  (15  объектов)</a:t>
            </a:r>
            <a:br>
              <a:rPr lang="ru-RU" sz="2700" dirty="0" smtClean="0"/>
            </a:br>
            <a:r>
              <a:rPr lang="ru-RU" sz="2700" dirty="0" smtClean="0"/>
              <a:t>Ежемесячный </a:t>
            </a:r>
            <a:r>
              <a:rPr lang="ru-RU" sz="2700" dirty="0"/>
              <a:t>платеж:  </a:t>
            </a:r>
            <a:r>
              <a:rPr lang="ru-RU" sz="2700" dirty="0" smtClean="0"/>
              <a:t> 173, 60  руб</a:t>
            </a:r>
            <a:r>
              <a:rPr lang="ru-RU" sz="2700" dirty="0"/>
              <a:t>. за </a:t>
            </a:r>
            <a:r>
              <a:rPr lang="ru-RU" sz="2700" dirty="0" err="1"/>
              <a:t>кв.м</a:t>
            </a:r>
            <a:r>
              <a:rPr lang="ru-RU" sz="2700" dirty="0"/>
              <a:t>.</a:t>
            </a:r>
            <a:r>
              <a:rPr lang="ru-RU" sz="2200" dirty="0"/>
              <a:t/>
            </a:r>
            <a:br>
              <a:rPr lang="ru-RU" sz="2200" dirty="0"/>
            </a:b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122" name="Picture 2" descr="\\192.168.100.170\файлообмен\Глухова Наталья Викторовна\Марковский, 62_каб. перепись\IMG202108191144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700808"/>
            <a:ext cx="3312368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39552" y="1371600"/>
            <a:ext cx="3600400" cy="5081736"/>
          </a:xfrm>
        </p:spPr>
      </p:sp>
      <p:pic>
        <p:nvPicPr>
          <p:cNvPr id="5123" name="Picture 3" descr="D:\Desktop\ФОТО__ОБЪЕКТЫ\Марково\6_3aa9c1fb62ca5cb83efb93a8028aab5b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42"/>
          <a:stretch/>
        </p:blipFill>
        <p:spPr bwMode="auto">
          <a:xfrm>
            <a:off x="285750" y="1268760"/>
            <a:ext cx="5078338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540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205</TotalTime>
  <Words>245</Words>
  <Application>Microsoft Office PowerPoint</Application>
  <PresentationFormat>Экран (4:3)</PresentationFormat>
  <Paragraphs>38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Волна</vt:lpstr>
      <vt:lpstr>РОУД-ШОУ ОБЪЕКТОВ ROAD  SHOW</vt:lpstr>
      <vt:lpstr>Что это? Зачем</vt:lpstr>
      <vt:lpstr>Преимущества работы  с органами местного самоуправления</vt:lpstr>
      <vt:lpstr>Порядок оказания  имущественной поддержки</vt:lpstr>
      <vt:lpstr>Информационные ресурсы</vt:lpstr>
      <vt:lpstr>Предложения для субъектов МСП и самозанятых  граждан</vt:lpstr>
      <vt:lpstr>п.Марковский, д. 74  Ежемесячный платеж:   174, 43  руб. за кв.м.</vt:lpstr>
      <vt:lpstr> п.Марковский, д. 74   (22  объекта) Ежемесячный платеж:   174, 43  руб. за кв.м.  </vt:lpstr>
      <vt:lpstr> п.Марковский, д. 62  (15  объектов) Ежемесячный платеж:   173, 60  руб. за кв.м.  </vt:lpstr>
      <vt:lpstr>Контактные данные</vt:lpstr>
      <vt:lpstr>БЛАГОДАРИМ ЗА ВНИМАНИЕ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РОУД-ШОУ ОБЪЕКТОВ</dc:title>
  <dc:creator>Глухова Наталья Викторовна</dc:creator>
  <cp:lastModifiedBy>Глухова Наталья Викторовна</cp:lastModifiedBy>
  <cp:revision>19</cp:revision>
  <cp:lastPrinted>2021-08-23T06:55:28Z</cp:lastPrinted>
  <dcterms:created xsi:type="dcterms:W3CDTF">2021-08-23T03:17:33Z</dcterms:created>
  <dcterms:modified xsi:type="dcterms:W3CDTF">2021-08-23T10:20:51Z</dcterms:modified>
</cp:coreProperties>
</file>