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0" r:id="rId2"/>
    <p:sldId id="268" r:id="rId3"/>
    <p:sldId id="267" r:id="rId4"/>
    <p:sldId id="269" r:id="rId5"/>
    <p:sldId id="258" r:id="rId6"/>
    <p:sldId id="260" r:id="rId7"/>
    <p:sldId id="261" r:id="rId8"/>
    <p:sldId id="266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8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14918-A7DF-41C0-87F8-1300F3CE51BD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7086E-D130-4BA8-846A-407600563B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37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8DF0-A05A-456A-90ED-3CBC1782007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11BFD-658C-45EF-B957-C472263F1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11BFD-658C-45EF-B957-C472263F1A3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15EE4-B281-4553-9263-ED31C159141F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8200-B06F-4C82-97FA-FFAB0466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n_fond_pmp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\Desktop\ЦПП\cp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5" y="2708920"/>
            <a:ext cx="3440507" cy="857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955" y="764704"/>
            <a:ext cx="7772400" cy="1800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Некоммерческая организация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«Чайковский муниципальный Фонд поддержки малого предпринимательства»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Основан 8 декабря 2005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917142"/>
            <a:ext cx="6040760" cy="3176154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поддержки предпринимательства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 на базе Фонда 25 апреля 2013 года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ЖДЕМ ВАС ПО АДРЕСУ: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Чайковский, ДБ «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Элегант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ул. Ленина, 61/1 офис 37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Тел./факс /34241/ 23-7-66</a:t>
            </a:r>
          </a:p>
          <a:p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asn_fond_pmp@mail.ru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9" y="889446"/>
            <a:ext cx="864096" cy="9558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Пользователь\Desktop\Мероприятия\2013\женский форум 24.05.2013\фото\CAM0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8" y="1237331"/>
            <a:ext cx="4381530" cy="3286148"/>
          </a:xfrm>
          <a:prstGeom prst="rect">
            <a:avLst/>
          </a:prstGeom>
          <a:noFill/>
        </p:spPr>
      </p:pic>
      <p:pic>
        <p:nvPicPr>
          <p:cNvPr id="3" name="Picture 5" descr="C:\Users\Пользователь\Desktop\Мероприятия\2013\женский форум 24.05.2013\фото\CAM0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694" y="1221509"/>
            <a:ext cx="3320051" cy="2490038"/>
          </a:xfrm>
          <a:prstGeom prst="rect">
            <a:avLst/>
          </a:prstGeom>
          <a:noFill/>
        </p:spPr>
      </p:pic>
      <p:pic>
        <p:nvPicPr>
          <p:cNvPr id="4" name="Picture 7" descr="C:\Users\Пользователь\Desktop\Мероприятия\2013\женский форум 24.05.2013\фото\CAM00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372" y="3811717"/>
            <a:ext cx="4143404" cy="27892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83591" y="188640"/>
            <a:ext cx="40348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Женский форум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4332" y="4869160"/>
            <a:ext cx="3833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Приняло участие более 200 человек.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площадке «Бизнес на каблуках» - 30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45372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Мероприятия\2013\Ярмарки\Весенняя ярмарка 2013\фото\IMG_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704" y="884317"/>
            <a:ext cx="5691346" cy="5263775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Мероприятия\2013\Ярмарки\Весенняя ярмарка 2013\фото\IMG_1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71372"/>
            <a:ext cx="4214810" cy="31611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Сельскохозяйственная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ярмарка 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Весна-2014»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33050" y="1628800"/>
            <a:ext cx="2831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Принимали участие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промышленные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предприятия, КФХ и ЛПХ - более 250 торговых точек.</a:t>
            </a:r>
          </a:p>
        </p:txBody>
      </p:sp>
    </p:spTree>
    <p:extLst>
      <p:ext uri="{BB962C8B-B14F-4D97-AF65-F5344CB8AC3E}">
        <p14:creationId xmlns:p14="http://schemas.microsoft.com/office/powerpoint/2010/main" val="42967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Мероприятия\2013\Ты - предприниматель\IMG_1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25" y="1460977"/>
            <a:ext cx="5905541" cy="4429156"/>
          </a:xfrm>
          <a:prstGeom prst="rect">
            <a:avLst/>
          </a:prstGeom>
          <a:noFill/>
        </p:spPr>
      </p:pic>
      <p:pic>
        <p:nvPicPr>
          <p:cNvPr id="3" name="Picture 4" descr="C:\Users\Пользователь\Desktop\Мероприятия\2013\Ты - предприниматель\qOAB2lrXN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4985" y="3607849"/>
            <a:ext cx="4843418" cy="32289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260648"/>
            <a:ext cx="6429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Обучение по программе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«Ты - предприниматель»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16694" y="1844824"/>
            <a:ext cx="2264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2014 году имеют возможность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пройти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 80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78274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Мероприятия\2013\Семинар Уполномоченного\190720131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0" y="2257409"/>
            <a:ext cx="5104454" cy="3535447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Мероприятия\2013\Семинар Уполномоченного\190720131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181" y="3305441"/>
            <a:ext cx="4215416" cy="35624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33760" y="0"/>
            <a:ext cx="7221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Круглые столы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«Снижение административных барьеров»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Уполномоченным по защите прав предпринимателей Пермского края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Беловым В.А.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022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Мероприятия\2013\Новое в нал. закон. 27.05.2013\DSCN3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4929726" cy="3697295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Мероприятия\2013\Новое в нал. закон. 27.05.2013\DSCN3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0393" y="3277794"/>
            <a:ext cx="4773607" cy="3580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69269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Семинары по налоговому законодательству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969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Мероприятия\2013\24 июля Обучение для ЦЗН\240720131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70958"/>
            <a:ext cx="4929190" cy="3886783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Мероприятия\2013\24 июля Обучение для ЦЗН\240720131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08283"/>
            <a:ext cx="5000628" cy="37497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78488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Обучение по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программе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Центра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занятости населения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«Открытие бизнеса»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1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JOh5wIj1C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340768"/>
            <a:ext cx="5715040" cy="4286280"/>
          </a:xfrm>
          <a:prstGeom prst="rect">
            <a:avLst/>
          </a:prstGeom>
          <a:noFill/>
        </p:spPr>
      </p:pic>
      <p:pic>
        <p:nvPicPr>
          <p:cNvPr id="3" name="Рисунок 2" descr="Z6hmPkVWw0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5" y="3076244"/>
            <a:ext cx="4716016" cy="37817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3" y="26064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День работников торговли </a:t>
            </a:r>
          </a:p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общественного питания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5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Пользователь\Desktop\Мероприятия\2013\Совещание фермеров\20131015_143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5238787" cy="3929090"/>
          </a:xfrm>
          <a:prstGeom prst="rect">
            <a:avLst/>
          </a:prstGeom>
          <a:noFill/>
        </p:spPr>
      </p:pic>
      <p:pic>
        <p:nvPicPr>
          <p:cNvPr id="3" name="Picture 6" descr="C:\Users\Пользователь\Desktop\Мероприятия\2013\Совещание фермеров\20131015_142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3161107"/>
            <a:ext cx="4929190" cy="36968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40800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Совещание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фермеров Чайковского района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902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Мероприятия\2013\Обучение от ПГУ\фото\БП\1 день\20131023_125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3765"/>
            <a:ext cx="4714876" cy="3536157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Мероприятия\2013\Обучение от ПГУ\фото\Управление маркетингом\2 день\20131108_162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943" y="3302906"/>
            <a:ext cx="4537644" cy="3536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6064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Тематическое обучение для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предпринимателей и их сотрудников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4270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31"/>
            <a:ext cx="9176692" cy="69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ЦПП\2013\фото в ЦПП\Общий вид комнаты с сотрудниками.JPG"/>
          <p:cNvPicPr>
            <a:picLocks noChangeAspect="1" noChangeArrowheads="1"/>
          </p:cNvPicPr>
          <p:nvPr/>
        </p:nvPicPr>
        <p:blipFill>
          <a:blip r:embed="rId2" cstate="print"/>
          <a:srcRect t="15517" r="12069"/>
          <a:stretch>
            <a:fillRect/>
          </a:stretch>
        </p:blipFill>
        <p:spPr bwMode="auto">
          <a:xfrm>
            <a:off x="107504" y="3501007"/>
            <a:ext cx="4964562" cy="3356993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ЦПП\2013\фото в ЦПП\Фото сотрудников, консультирующих предпринимателей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39813"/>
            <a:ext cx="3252613" cy="24173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поддержки предпринимательства в г.Чайковском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369729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ДБ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Элегант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офис 37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работы: 9:00 – 17:00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Выходные дни: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сб-вс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5429264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 на базе Фонда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9795" y="4500570"/>
            <a:ext cx="2694205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программных мероприятий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001056" cy="4972072"/>
          </a:xfrm>
        </p:spPr>
        <p:txBody>
          <a:bodyPr>
            <a:normAutofit fontScale="70000" lnSpcReduction="20000"/>
          </a:bodyPr>
          <a:lstStyle/>
          <a:p>
            <a:pPr marL="514350" indent="-514350" algn="ctr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Информационно-консультационная поддержка для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СМиСП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по вопросам: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 финансового;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информационного;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маркетингового;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юридического сопровождения;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лицензированию, сертификации и патентованию;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консультационных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услуг, направленных на повышение доступности финансовых ресурсов для малых и средних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предприятий;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консультационные услуги по темам «Начало бизнеса», «Молодежное предпринимательство»,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Самозанятость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безработных», «Государственная поддержка», «Государственный заказ», «Защита бизнеса»,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Франчайзинг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др.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383" y="4643446"/>
            <a:ext cx="3302617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2. Финансовая поддержка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3643338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Микрофинансирование за счет средств Фонда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714752"/>
            <a:ext cx="3643338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Микрофинансирование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счет средств ОАО «ПЦРП»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Процентная ставка от 8,25 до 19%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до 1 000 000 руб.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до 12 месяцев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857364"/>
            <a:ext cx="2928958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ресурсы (кредитные и лизинговые продукты банков-партнеров)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250397" y="821513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536413" y="678637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607455" y="1821645"/>
            <a:ext cx="307183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214942" y="3571876"/>
            <a:ext cx="2428892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инструменты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гос.поддержка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(субсидии, гранты)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3786182" y="1714488"/>
            <a:ext cx="292895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5250666"/>
            <a:ext cx="2571736" cy="160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7256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3. Информационно-образовательная поддержка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3.1. Обучающие семинары: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«Основы предпринимательской деятельности»</a:t>
            </a:r>
          </a:p>
          <a:p>
            <a:pPr marL="514350" indent="-5143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3.2 Семинары для руководителей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СМиСП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их сотрудников</a:t>
            </a:r>
          </a:p>
          <a:p>
            <a:pPr marL="514350" indent="-5143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857364"/>
            <a:ext cx="2786082" cy="10001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«Развитие предпринимательской грамотности»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857364"/>
            <a:ext cx="2428892" cy="10001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«Ты - предприниматель»</a:t>
            </a:r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572000" y="1643050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428992" y="1643050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143240" y="3643314"/>
            <a:ext cx="2000264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«Новое в законодательстве»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000504"/>
            <a:ext cx="2071702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«Финансовые инструменты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гос.поддержка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3571876"/>
            <a:ext cx="200026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правовыми системами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5143512"/>
            <a:ext cx="207170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бухгалтерским ПО и кадрами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5072074"/>
            <a:ext cx="2214578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Электронные торги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768" y="5572140"/>
            <a:ext cx="185738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Гос.закупки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endCxn id="14" idx="0"/>
          </p:cNvCxnSpPr>
          <p:nvPr/>
        </p:nvCxnSpPr>
        <p:spPr>
          <a:xfrm rot="10800000" flipV="1">
            <a:off x="1464448" y="3429000"/>
            <a:ext cx="750099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1"/>
          </p:cNvCxnSpPr>
          <p:nvPr/>
        </p:nvCxnSpPr>
        <p:spPr>
          <a:xfrm rot="16200000" flipH="1">
            <a:off x="6232934" y="3482578"/>
            <a:ext cx="678661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0"/>
          </p:cNvCxnSpPr>
          <p:nvPr/>
        </p:nvCxnSpPr>
        <p:spPr>
          <a:xfrm rot="16200000" flipH="1">
            <a:off x="2160968" y="3982645"/>
            <a:ext cx="1714510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4822033" y="4036223"/>
            <a:ext cx="171451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5607851" y="3607595"/>
            <a:ext cx="207170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214678" y="3357562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/>
          <p:nvPr/>
        </p:nvCxnSpPr>
        <p:spPr>
          <a:xfrm rot="5400000">
            <a:off x="642910" y="2500306"/>
            <a:ext cx="435771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3.3. Комплексные мероприятия</a:t>
            </a:r>
          </a:p>
          <a:p>
            <a:pPr>
              <a:buNone/>
            </a:pP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214686"/>
            <a:ext cx="321471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Круглый стол «Снижение административных барьеров» 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071546"/>
            <a:ext cx="3214710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Круглый стол «Развитие бизнеса на селе»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298"/>
            <a:ext cx="300039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Форум «Социально-ориентированный бизнес, как реалии гражданского общества»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2428868"/>
            <a:ext cx="2714644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Ярмарки производителей товаров и услуг</a:t>
            </a: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857760"/>
            <a:ext cx="2714644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Цикл встреч-знакомств с учениками 10-11 классов «Юный предприниматель»</a:t>
            </a: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8" y="4214818"/>
            <a:ext cx="264318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5400000">
            <a:off x="2357422" y="928670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1"/>
          </p:cNvCxnSpPr>
          <p:nvPr/>
        </p:nvCxnSpPr>
        <p:spPr>
          <a:xfrm rot="16200000" flipH="1">
            <a:off x="4625579" y="875091"/>
            <a:ext cx="750099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607587" y="1178703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 rot="16200000" flipH="1">
            <a:off x="2178827" y="2393149"/>
            <a:ext cx="407196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321703" y="1893083"/>
            <a:ext cx="242889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8596" y="5143512"/>
            <a:ext cx="2571768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Выставка-форум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«Бизнес. Недвижимость. Финансы»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3.4. Ежегодные мероприятия, направленные на популяризацию предпринимательства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12" y="4429132"/>
            <a:ext cx="431798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3929066"/>
            <a:ext cx="200026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День торговли</a:t>
            </a: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1714488"/>
            <a:ext cx="2500330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День предпринимателя</a:t>
            </a: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3116"/>
            <a:ext cx="2571768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Конкурс «Палитра вкуса»</a:t>
            </a: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714620"/>
            <a:ext cx="1714512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Конкурс «Лучший по профессии»</a:t>
            </a: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321703" y="1464455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071670" y="2428868"/>
            <a:ext cx="257176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 rot="16200000" flipH="1">
            <a:off x="4143372" y="1857364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72066" y="1285860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643042" y="5429264"/>
            <a:ext cx="3143272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Конкурс «Бизнес - идеи»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1893075" y="3321843"/>
            <a:ext cx="40719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441</Words>
  <Application>Microsoft Office PowerPoint</Application>
  <PresentationFormat>Экран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Некоммерческая организация  «Чайковский муниципальный Фонд поддержки малого предпринимательства» Основан 8 декабря 2005 года</vt:lpstr>
      <vt:lpstr>Презентация PowerPoint</vt:lpstr>
      <vt:lpstr>Презентация PowerPoint</vt:lpstr>
      <vt:lpstr>Центр поддержки предпринимательства в г.Чайковском</vt:lpstr>
      <vt:lpstr>Система программных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Фонда на 2014 год</dc:title>
  <dc:creator>Наташа</dc:creator>
  <cp:lastModifiedBy>user</cp:lastModifiedBy>
  <cp:revision>34</cp:revision>
  <dcterms:created xsi:type="dcterms:W3CDTF">2014-02-24T09:10:38Z</dcterms:created>
  <dcterms:modified xsi:type="dcterms:W3CDTF">2014-08-28T10:10:36Z</dcterms:modified>
</cp:coreProperties>
</file>